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5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94" r:id="rId20"/>
    <p:sldId id="295" r:id="rId21"/>
    <p:sldId id="293" r:id="rId22"/>
    <p:sldId id="296" r:id="rId23"/>
    <p:sldId id="260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7" r:id="rId38"/>
    <p:sldId id="264" r:id="rId3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17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83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75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983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5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92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42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2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254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01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67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F6F72-F1D7-4C77-B577-87C6AE9BBE17}" type="datetimeFigureOut">
              <a:rPr lang="pt-BR" smtClean="0"/>
              <a:t>03/01/2025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78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0"/>
            <a:ext cx="12192000" cy="1406769"/>
          </a:xfrm>
          <a:prstGeom prst="rect">
            <a:avLst/>
          </a:prstGeom>
          <a:gradFill flip="none" rotWithShape="1">
            <a:gsLst>
              <a:gs pos="65000">
                <a:srgbClr val="788694">
                  <a:alpha val="90000"/>
                </a:srgbClr>
              </a:gs>
              <a:gs pos="0">
                <a:schemeClr val="tx2">
                  <a:lumMod val="50000"/>
                  <a:alpha val="80000"/>
                </a:schemeClr>
              </a:gs>
              <a:gs pos="100000">
                <a:srgbClr val="AFC1D5">
                  <a:alpha val="80000"/>
                </a:srgbClr>
              </a:gs>
            </a:gsLst>
            <a:lin ang="5400000" scaled="1"/>
            <a:tileRect/>
          </a:gradFill>
          <a:ln w="25400" cmpd="thickThin">
            <a:gradFill>
              <a:gsLst>
                <a:gs pos="0">
                  <a:schemeClr val="tx2">
                    <a:lumMod val="5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3269291"/>
            <a:ext cx="9144000" cy="1804319"/>
          </a:xfrm>
        </p:spPr>
        <p:txBody>
          <a:bodyPr anchor="ctr"/>
          <a:lstStyle/>
          <a:p>
            <a:r>
              <a:rPr lang="pt-BR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Atividades do Subprojeto no Colégio Universitário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25" y="5380748"/>
            <a:ext cx="5772150" cy="123825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700" y="187762"/>
            <a:ext cx="4226599" cy="110861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2886" y="1762906"/>
            <a:ext cx="4086225" cy="138112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435958820"/>
      </p:ext>
    </p:extLst>
  </p:cSld>
  <p:clrMapOvr>
    <a:masterClrMapping/>
  </p:clrMapOvr>
  <p:transition spd="slow" advClick="0" advTm="10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477108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0088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0000">
        <p15:prstTrans prst="curtains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477108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5241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512277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22627182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47446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8788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494693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395504408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322364"/>
            <a:ext cx="6858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20899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879042910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715965"/>
            <a:ext cx="6858000" cy="38481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57950910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47342785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420" y="1576754"/>
            <a:ext cx="7620000" cy="3810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71456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2014.1 – Reunião e Participantes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556388"/>
            <a:ext cx="6096000" cy="467677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1112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28061444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75289"/>
            <a:ext cx="6858000" cy="38481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905152834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Reuniões e Ensaios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12277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89128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461721"/>
            <a:ext cx="6858000" cy="428625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92860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0000">
        <p15:prstTrans prst="wind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420" y="1322364"/>
            <a:ext cx="7620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27728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8945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64384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289956300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1433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86043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2014.1 – Reunião e Participantes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711234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99420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645627"/>
            <a:ext cx="6858000" cy="38481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188025812"/>
      </p:ext>
    </p:extLst>
  </p:cSld>
  <p:clrMapOvr>
    <a:masterClrMapping/>
  </p:clrMapOvr>
  <p:transition spd="slow" advClick="0" advTm="10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322364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863240777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494692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18394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47446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93740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459523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93645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47446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17751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634636"/>
            <a:ext cx="6858000" cy="390525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74634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Aulas de Música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512277"/>
            <a:ext cx="6858000" cy="41148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94585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000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113" y="2888759"/>
            <a:ext cx="4649259" cy="121947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25" y="5380748"/>
            <a:ext cx="57721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1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2000">
        <p14:reveal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957387"/>
            <a:ext cx="6858000" cy="385762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78971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904634"/>
            <a:ext cx="6858000" cy="385762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88375364"/>
      </p:ext>
    </p:extLst>
  </p:cSld>
  <p:clrMapOvr>
    <a:masterClrMapping/>
  </p:clrMapOvr>
  <p:transition spd="slow" advClick="0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799125"/>
            <a:ext cx="6858000" cy="385762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27021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0420" y="1477108"/>
            <a:ext cx="6096000" cy="457200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75354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9420" y="1799126"/>
            <a:ext cx="6858000" cy="3857625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9763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10000">
        <p:cut/>
      </p:transition>
    </mc:Choice>
    <mc:Fallback xmlns="">
      <p:transition advClick="0" advTm="10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2014.2 – Apresentação Inicial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420" y="1514475"/>
            <a:ext cx="7620000" cy="428625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27975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0000">
        <p14:ripple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180</Words>
  <Application>Microsoft Office PowerPoint</Application>
  <PresentationFormat>Widescreen</PresentationFormat>
  <Paragraphs>37</Paragraphs>
  <Slides>38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3" baseType="lpstr">
      <vt:lpstr>Arial</vt:lpstr>
      <vt:lpstr>Baskerville Old Face</vt:lpstr>
      <vt:lpstr>Calibri</vt:lpstr>
      <vt:lpstr>Calibri Light</vt:lpstr>
      <vt:lpstr>Tema do Office</vt:lpstr>
      <vt:lpstr>Atividades do Subprojeto no Colégio Universitário</vt:lpstr>
      <vt:lpstr>2014.1 – Reunião e Participantes</vt:lpstr>
      <vt:lpstr>2014.1 – Reunião e Participantes</vt:lpstr>
      <vt:lpstr>2014.2 – Apresentação Inicial</vt:lpstr>
      <vt:lpstr>2014.2 – Apresentação Inicial</vt:lpstr>
      <vt:lpstr>2014.2 – Apresentação Inicial</vt:lpstr>
      <vt:lpstr>2014.2 – Apresentação Inicial</vt:lpstr>
      <vt:lpstr>2014.2 – Apresentação Inicial</vt:lpstr>
      <vt:lpstr>2014.2 – Apresentação Inicial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Reuniões e Ensaios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2014.2 – Aulas de Música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Admin</dc:creator>
  <cp:lastModifiedBy>Admin</cp:lastModifiedBy>
  <cp:revision>23</cp:revision>
  <dcterms:created xsi:type="dcterms:W3CDTF">2014-03-18T00:14:03Z</dcterms:created>
  <dcterms:modified xsi:type="dcterms:W3CDTF">2025-01-03T19:51:28Z</dcterms:modified>
</cp:coreProperties>
</file>