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C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18/03/2014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4173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18/03/2014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83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18/03/2014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755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18/03/2014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9835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18/03/2014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755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18/03/2014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4927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18/03/2014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3428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18/03/2014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326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18/03/2014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2541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18/03/2014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801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F6F72-F1D7-4C77-B577-87C6AE9BBE17}" type="datetimeFigureOut">
              <a:rPr lang="pt-BR" smtClean="0"/>
              <a:t>18/03/2014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7676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F6F72-F1D7-4C77-B577-87C6AE9BBE17}" type="datetimeFigureOut">
              <a:rPr lang="pt-BR" smtClean="0"/>
              <a:t>18/03/2014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D0AAF4-471D-4AB6-943B-9A1FA7DEF73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8780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" y="0"/>
            <a:ext cx="12192000" cy="1406769"/>
          </a:xfrm>
          <a:prstGeom prst="rect">
            <a:avLst/>
          </a:prstGeom>
          <a:gradFill flip="none" rotWithShape="1">
            <a:gsLst>
              <a:gs pos="65000">
                <a:srgbClr val="788694">
                  <a:alpha val="90000"/>
                </a:srgbClr>
              </a:gs>
              <a:gs pos="0">
                <a:schemeClr val="tx2">
                  <a:lumMod val="50000"/>
                  <a:alpha val="80000"/>
                </a:schemeClr>
              </a:gs>
              <a:gs pos="100000">
                <a:srgbClr val="AFC1D5">
                  <a:alpha val="80000"/>
                </a:srgbClr>
              </a:gs>
            </a:gsLst>
            <a:lin ang="5400000" scaled="1"/>
            <a:tileRect/>
          </a:gradFill>
          <a:ln w="25400" cmpd="thickThin">
            <a:gradFill>
              <a:gsLst>
                <a:gs pos="0">
                  <a:schemeClr val="tx2">
                    <a:lumMod val="5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519311"/>
            <a:ext cx="9144000" cy="2765161"/>
          </a:xfrm>
        </p:spPr>
        <p:txBody>
          <a:bodyPr anchor="ctr"/>
          <a:lstStyle/>
          <a:p>
            <a:r>
              <a:rPr lang="pt-BR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TÍTULO DA APRESENTAÇÃO</a:t>
            </a:r>
            <a:endParaRPr lang="pt-BR" b="1" dirty="0">
              <a:solidFill>
                <a:schemeClr val="accent3">
                  <a:lumMod val="60000"/>
                  <a:lumOff val="40000"/>
                </a:schemeClr>
              </a:solidFill>
              <a:latin typeface="Baskerville Old Face" panose="02020602080505020303" pitchFamily="18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586779"/>
            <a:ext cx="9144000" cy="491662"/>
          </a:xfrm>
        </p:spPr>
        <p:txBody>
          <a:bodyPr anchor="ctr">
            <a:normAutofit/>
          </a:bodyPr>
          <a:lstStyle/>
          <a:p>
            <a:r>
              <a:rPr lang="pt-BR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askerville Old Face" panose="02020602080505020303" pitchFamily="18" charset="0"/>
                <a:cs typeface="Arial" panose="020B0604020202020204" pitchFamily="34" charset="0"/>
              </a:rPr>
              <a:t>Subtítulo ou Nome do Autor</a:t>
            </a:r>
            <a:endParaRPr lang="pt-BR" dirty="0">
              <a:solidFill>
                <a:schemeClr val="accent1">
                  <a:lumMod val="40000"/>
                  <a:lumOff val="60000"/>
                </a:schemeClr>
              </a:solidFill>
              <a:latin typeface="Baskerville Old Face" panose="02020602080505020303" pitchFamily="18" charset="0"/>
              <a:cs typeface="Arial" panose="020B0604020202020204" pitchFamily="34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925" y="5380748"/>
            <a:ext cx="5772150" cy="123825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700" y="187762"/>
            <a:ext cx="4226599" cy="110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95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Título da Página</a:t>
            </a:r>
            <a:endParaRPr lang="pt-BR" sz="3600" b="1" dirty="0">
              <a:solidFill>
                <a:schemeClr val="accent3">
                  <a:lumMod val="60000"/>
                  <a:lumOff val="40000"/>
                </a:schemeClr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34905"/>
            <a:ext cx="10515600" cy="474205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askerville Old Face" panose="02020602080505020303" pitchFamily="18" charset="0"/>
              </a:rPr>
              <a:t>Texto com marcadores</a:t>
            </a:r>
            <a:endParaRPr lang="pt-BR" dirty="0">
              <a:solidFill>
                <a:schemeClr val="accent1">
                  <a:lumMod val="20000"/>
                  <a:lumOff val="80000"/>
                </a:schemeClr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2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Título da Página</a:t>
            </a:r>
            <a:endParaRPr lang="pt-BR" sz="3600" b="1" dirty="0">
              <a:solidFill>
                <a:schemeClr val="accent3">
                  <a:lumMod val="60000"/>
                  <a:lumOff val="40000"/>
                </a:schemeClr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34905"/>
            <a:ext cx="10515600" cy="474205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askerville Old Face" panose="02020602080505020303" pitchFamily="18" charset="0"/>
              </a:rPr>
              <a:t>Texto com marcadores</a:t>
            </a:r>
            <a:endParaRPr lang="pt-BR" dirty="0">
              <a:solidFill>
                <a:schemeClr val="accent1">
                  <a:lumMod val="20000"/>
                  <a:lumOff val="80000"/>
                </a:schemeClr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Título da Página</a:t>
            </a:r>
            <a:endParaRPr lang="pt-BR" sz="3600" b="1" dirty="0">
              <a:solidFill>
                <a:schemeClr val="accent3">
                  <a:lumMod val="60000"/>
                  <a:lumOff val="40000"/>
                </a:schemeClr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34905"/>
            <a:ext cx="10515600" cy="474205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askerville Old Face" panose="02020602080505020303" pitchFamily="18" charset="0"/>
              </a:rPr>
              <a:t>Texto com marcadores</a:t>
            </a:r>
            <a:endParaRPr lang="pt-BR" dirty="0">
              <a:solidFill>
                <a:schemeClr val="accent1">
                  <a:lumMod val="20000"/>
                  <a:lumOff val="80000"/>
                </a:schemeClr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44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Título da Página</a:t>
            </a:r>
            <a:endParaRPr lang="pt-BR" sz="3600" b="1" dirty="0">
              <a:solidFill>
                <a:schemeClr val="accent3">
                  <a:lumMod val="60000"/>
                  <a:lumOff val="40000"/>
                </a:schemeClr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34905"/>
            <a:ext cx="10515600" cy="474205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askerville Old Face" panose="02020602080505020303" pitchFamily="18" charset="0"/>
              </a:rPr>
              <a:t>Texto com marcadores</a:t>
            </a:r>
            <a:endParaRPr lang="pt-BR" dirty="0">
              <a:solidFill>
                <a:schemeClr val="accent1">
                  <a:lumMod val="20000"/>
                  <a:lumOff val="80000"/>
                </a:schemeClr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60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Título da Página</a:t>
            </a:r>
            <a:endParaRPr lang="pt-BR" sz="3600" b="1" dirty="0">
              <a:solidFill>
                <a:schemeClr val="accent3">
                  <a:lumMod val="60000"/>
                  <a:lumOff val="40000"/>
                </a:schemeClr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34905"/>
            <a:ext cx="10515600" cy="474205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askerville Old Face" panose="02020602080505020303" pitchFamily="18" charset="0"/>
              </a:rPr>
              <a:t>Texto com marcadores</a:t>
            </a:r>
            <a:endParaRPr lang="pt-BR" dirty="0">
              <a:solidFill>
                <a:schemeClr val="accent1">
                  <a:lumMod val="20000"/>
                  <a:lumOff val="80000"/>
                </a:schemeClr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Título da Página</a:t>
            </a:r>
            <a:endParaRPr lang="pt-BR" sz="3600" b="1" dirty="0">
              <a:solidFill>
                <a:schemeClr val="accent3">
                  <a:lumMod val="60000"/>
                  <a:lumOff val="40000"/>
                </a:schemeClr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34905"/>
            <a:ext cx="10515600" cy="474205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askerville Old Face" panose="02020602080505020303" pitchFamily="18" charset="0"/>
              </a:rPr>
              <a:t>Texto com marcadores</a:t>
            </a:r>
            <a:endParaRPr lang="pt-BR" dirty="0">
              <a:solidFill>
                <a:schemeClr val="accent1">
                  <a:lumMod val="20000"/>
                  <a:lumOff val="80000"/>
                </a:schemeClr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3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9890760" cy="957238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askerville Old Face" panose="02020602080505020303" pitchFamily="18" charset="0"/>
              </a:rPr>
              <a:t>Título da Página</a:t>
            </a:r>
            <a:endParaRPr lang="pt-BR" sz="3600" b="1" dirty="0">
              <a:solidFill>
                <a:schemeClr val="accent3">
                  <a:lumMod val="60000"/>
                  <a:lumOff val="40000"/>
                </a:schemeClr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34905"/>
            <a:ext cx="10515600" cy="4742058"/>
          </a:xfrm>
        </p:spPr>
        <p:txBody>
          <a:bodyPr/>
          <a:lstStyle/>
          <a:p>
            <a:r>
              <a:rPr lang="pt-BR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askerville Old Face" panose="02020602080505020303" pitchFamily="18" charset="0"/>
              </a:rPr>
              <a:t>Texto com marcadores</a:t>
            </a:r>
            <a:endParaRPr lang="pt-BR" dirty="0">
              <a:solidFill>
                <a:schemeClr val="accent1">
                  <a:lumMod val="20000"/>
                  <a:lumOff val="80000"/>
                </a:schemeClr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3" y="419931"/>
            <a:ext cx="832731" cy="83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57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50000">
              <a:schemeClr val="tx1">
                <a:lumMod val="65000"/>
                <a:lumOff val="35000"/>
              </a:schemeClr>
            </a:gs>
            <a:gs pos="100000">
              <a:schemeClr val="tx1">
                <a:lumMod val="85000"/>
                <a:lumOff val="15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113" y="2888759"/>
            <a:ext cx="4649259" cy="121947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925" y="5380748"/>
            <a:ext cx="577215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21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50</Words>
  <Application>Microsoft Office PowerPoint</Application>
  <PresentationFormat>Widescreen</PresentationFormat>
  <Paragraphs>16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Baskerville Old Face</vt:lpstr>
      <vt:lpstr>Calibri</vt:lpstr>
      <vt:lpstr>Calibri Light</vt:lpstr>
      <vt:lpstr>Tema do Office</vt:lpstr>
      <vt:lpstr>TÍTULO DA APRESENTAÇÃO</vt:lpstr>
      <vt:lpstr>Título da Página</vt:lpstr>
      <vt:lpstr>Título da Página</vt:lpstr>
      <vt:lpstr>Título da Página</vt:lpstr>
      <vt:lpstr>Título da Página</vt:lpstr>
      <vt:lpstr>Título da Página</vt:lpstr>
      <vt:lpstr>Título da Página</vt:lpstr>
      <vt:lpstr>Título da Página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Admin</dc:creator>
  <cp:lastModifiedBy>Admin</cp:lastModifiedBy>
  <cp:revision>11</cp:revision>
  <dcterms:created xsi:type="dcterms:W3CDTF">2014-03-18T00:14:03Z</dcterms:created>
  <dcterms:modified xsi:type="dcterms:W3CDTF">2014-03-19T02:37:59Z</dcterms:modified>
</cp:coreProperties>
</file>