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56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E700DB3-DBF0-4086-B675-117E7A9610B8}" type="datetimeFigureOut">
              <a:rPr lang="pt-BR" smtClean="0"/>
              <a:t>22/05/2013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22/05/2013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22/05/2013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22/05/2013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22/05/2013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22/05/2013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22/05/2013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22/05/2013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22/05/2013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22/05/2013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22/05/2013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22/05/2013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4797152"/>
            <a:ext cx="6400800" cy="685800"/>
          </a:xfrm>
        </p:spPr>
        <p:txBody>
          <a:bodyPr>
            <a:noAutofit/>
          </a:bodyPr>
          <a:lstStyle/>
          <a:p>
            <a:r>
              <a:rPr lang="pt-BR" sz="9000" b="1" dirty="0" smtClean="0">
                <a:solidFill>
                  <a:srgbClr val="003300"/>
                </a:solidFill>
                <a:latin typeface="Chiller" pitchFamily="82" charset="0"/>
              </a:rPr>
              <a:t>THE BIG HOUSE SINISTER</a:t>
            </a:r>
            <a:endParaRPr lang="pt-BR" sz="9000" b="1" dirty="0">
              <a:solidFill>
                <a:srgbClr val="003300"/>
              </a:solidFill>
              <a:latin typeface="Chiller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89427" y="4653136"/>
            <a:ext cx="1954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Chiller" pitchFamily="82" charset="0"/>
                <a:cs typeface="Adobe Arabic" pitchFamily="18" charset="-78"/>
              </a:rPr>
              <a:t>Isabela Oliveira</a:t>
            </a:r>
          </a:p>
          <a:p>
            <a:r>
              <a:rPr lang="pt-BR" sz="2400" dirty="0" smtClean="0">
                <a:latin typeface="Chiller" pitchFamily="82" charset="0"/>
                <a:cs typeface="Adobe Arabic" pitchFamily="18" charset="-78"/>
              </a:rPr>
              <a:t>Jefferson Cordeiro </a:t>
            </a:r>
          </a:p>
          <a:p>
            <a:r>
              <a:rPr lang="pt-BR" sz="2400" dirty="0" err="1" smtClean="0">
                <a:latin typeface="Chiller" pitchFamily="82" charset="0"/>
                <a:cs typeface="Adobe Arabic" pitchFamily="18" charset="-78"/>
              </a:rPr>
              <a:t>Dalzell</a:t>
            </a:r>
            <a:r>
              <a:rPr lang="pt-BR" sz="2400" dirty="0" smtClean="0">
                <a:latin typeface="Chiller" pitchFamily="82" charset="0"/>
                <a:cs typeface="Adobe Arabic" pitchFamily="18" charset="-78"/>
              </a:rPr>
              <a:t> </a:t>
            </a:r>
            <a:r>
              <a:rPr lang="pt-BR" sz="2400" dirty="0" err="1" smtClean="0">
                <a:latin typeface="Chiller" pitchFamily="82" charset="0"/>
                <a:cs typeface="Adobe Arabic" pitchFamily="18" charset="-78"/>
              </a:rPr>
              <a:t>Ratessc</a:t>
            </a:r>
            <a:endParaRPr lang="pt-BR" sz="2400" dirty="0">
              <a:latin typeface="Chiller" pitchFamily="82" charset="0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183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-99392"/>
            <a:ext cx="6400800" cy="685800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latin typeface="Colonna MT" pitchFamily="82" charset="0"/>
              </a:rPr>
              <a:t>PARTE E</a:t>
            </a:r>
            <a:endParaRPr lang="pt-BR" sz="4000" b="1" dirty="0">
              <a:latin typeface="Colonna MT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6264696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pt-BR" dirty="0" smtClean="0"/>
              <a:t>____________________________________________________________________________</a:t>
            </a:r>
          </a:p>
          <a:p>
            <a:pPr indent="0">
              <a:buNone/>
            </a:pPr>
            <a:endParaRPr lang="pt-BR" dirty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____________________________________________________________________________</a:t>
            </a:r>
          </a:p>
          <a:p>
            <a:pPr indent="0">
              <a:buNone/>
            </a:pPr>
            <a:endParaRPr lang="pt-BR" dirty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____________________________________________________________________________</a:t>
            </a:r>
          </a:p>
          <a:p>
            <a:pPr indent="0">
              <a:buNone/>
            </a:pPr>
            <a:endParaRPr lang="pt-BR" dirty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____________________________________________________________________________</a:t>
            </a:r>
          </a:p>
          <a:p>
            <a:pPr indent="0">
              <a:buNone/>
            </a:pPr>
            <a:endParaRPr lang="pt-BR" dirty="0" smtClean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____________________________________________________________________________</a:t>
            </a:r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858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79"/>
            <a:ext cx="7858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8678"/>
            <a:ext cx="7858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677"/>
            <a:ext cx="7858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8676"/>
            <a:ext cx="7858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" y="2204864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05" y="2204864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66" y="2204864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995" y="2204864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50" y="2204864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15659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637" y="1556792"/>
            <a:ext cx="5127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49" y="1509109"/>
            <a:ext cx="5127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51" y="1502990"/>
            <a:ext cx="5127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312" y="3140968"/>
            <a:ext cx="7445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88" y="3140968"/>
            <a:ext cx="7445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63" y="3140968"/>
            <a:ext cx="7445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21" y="4045182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55" y="4045181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91" y="4049945"/>
            <a:ext cx="5127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9945"/>
            <a:ext cx="5127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34" y="4045181"/>
            <a:ext cx="5127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36" y="3990513"/>
            <a:ext cx="5127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584" y="3972067"/>
            <a:ext cx="5175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217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-99392"/>
            <a:ext cx="6400800" cy="685800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latin typeface="Colonna MT" pitchFamily="82" charset="0"/>
              </a:rPr>
              <a:t>PARTE F</a:t>
            </a:r>
            <a:endParaRPr lang="pt-BR" sz="4000" b="1" dirty="0">
              <a:latin typeface="Colonna MT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6264696"/>
          </a:xfrm>
        </p:spPr>
        <p:txBody>
          <a:bodyPr/>
          <a:lstStyle/>
          <a:p>
            <a:pPr indent="0">
              <a:buNone/>
            </a:pPr>
            <a:r>
              <a:rPr lang="pt-BR" dirty="0" smtClean="0"/>
              <a:t>____________________________________________________________________________</a:t>
            </a:r>
          </a:p>
          <a:p>
            <a:pPr indent="0">
              <a:buNone/>
            </a:pPr>
            <a:endParaRPr lang="pt-BR" dirty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____________________________________________________________________________</a:t>
            </a:r>
          </a:p>
          <a:p>
            <a:pPr indent="0">
              <a:buNone/>
            </a:pPr>
            <a:endParaRPr lang="pt-BR" dirty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____________________________________________________________________________</a:t>
            </a:r>
          </a:p>
          <a:p>
            <a:pPr indent="0">
              <a:buNone/>
            </a:pPr>
            <a:endParaRPr lang="pt-BR" dirty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____________________________________________________________________________</a:t>
            </a:r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5175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85769"/>
            <a:ext cx="5175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85769"/>
            <a:ext cx="5175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08" y="1484784"/>
            <a:ext cx="7445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45" y="1412776"/>
            <a:ext cx="7445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22249"/>
            <a:ext cx="7445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478" y="1322249"/>
            <a:ext cx="7445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" y="2235173"/>
            <a:ext cx="16891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722" y="2228580"/>
            <a:ext cx="16891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41306"/>
            <a:ext cx="16891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928" y="2228579"/>
            <a:ext cx="16891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283" y="2241306"/>
            <a:ext cx="16891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15" y="3212976"/>
            <a:ext cx="7858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45" y="3212975"/>
            <a:ext cx="7858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393" y="3212974"/>
            <a:ext cx="7858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99" y="3212976"/>
            <a:ext cx="7858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82" y="685769"/>
            <a:ext cx="5175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499" y="677588"/>
            <a:ext cx="5175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737" y="655552"/>
            <a:ext cx="5175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431" y="655552"/>
            <a:ext cx="5175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49" y="2259484"/>
            <a:ext cx="16954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96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-5145"/>
            <a:ext cx="6400800" cy="685800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latin typeface="Colonna MT" pitchFamily="82" charset="0"/>
              </a:rPr>
              <a:t>FINAL</a:t>
            </a:r>
            <a:endParaRPr lang="pt-BR" sz="4000" b="1" dirty="0">
              <a:latin typeface="Colonna MT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65312"/>
            <a:ext cx="8856984" cy="6192688"/>
          </a:xfrm>
        </p:spPr>
        <p:txBody>
          <a:bodyPr/>
          <a:lstStyle/>
          <a:p>
            <a:pPr indent="0">
              <a:buNone/>
            </a:pPr>
            <a:r>
              <a:rPr lang="pt-BR" dirty="0" smtClean="0"/>
              <a:t>___________________________________________________________________________</a:t>
            </a:r>
          </a:p>
          <a:p>
            <a:pPr indent="0">
              <a:buNone/>
            </a:pPr>
            <a:endParaRPr lang="pt-BR" dirty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858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3"/>
            <a:ext cx="7858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49392"/>
            <a:ext cx="7858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49391"/>
            <a:ext cx="7858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49390"/>
            <a:ext cx="7858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5203"/>
            <a:ext cx="16891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62" y="1535202"/>
            <a:ext cx="16891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09" y="1535201"/>
            <a:ext cx="16891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68" y="1535200"/>
            <a:ext cx="16891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35199"/>
            <a:ext cx="16891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13623"/>
            <a:ext cx="16891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1052736"/>
            <a:ext cx="6400800" cy="1752600"/>
          </a:xfrm>
        </p:spPr>
        <p:txBody>
          <a:bodyPr numCol="1">
            <a:noAutofit/>
          </a:bodyPr>
          <a:lstStyle/>
          <a:p>
            <a:r>
              <a:rPr lang="pt-BR" sz="9000" b="1" dirty="0" smtClean="0">
                <a:solidFill>
                  <a:schemeClr val="bg2">
                    <a:lumMod val="25000"/>
                  </a:schemeClr>
                </a:solidFill>
                <a:latin typeface="Chiller" pitchFamily="82" charset="0"/>
              </a:rPr>
              <a:t>A GRANDE CASA SINISTRA</a:t>
            </a:r>
            <a:endParaRPr lang="pt-BR" sz="9000" b="1" dirty="0">
              <a:solidFill>
                <a:schemeClr val="bg2">
                  <a:lumMod val="25000"/>
                </a:schemeClr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02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pt-BR" sz="6700" b="1" dirty="0" smtClean="0">
                <a:latin typeface="Chiller" pitchFamily="82" charset="0"/>
              </a:rPr>
              <a:t>Legenda: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702" y="743216"/>
            <a:ext cx="8208912" cy="5688632"/>
          </a:xfrm>
        </p:spPr>
        <p:txBody>
          <a:bodyPr numCol="2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b="1" dirty="0" smtClean="0">
                <a:latin typeface="Colonna MT" pitchFamily="82" charset="0"/>
              </a:rPr>
              <a:t>VENTO NO PRÉDIO:  </a:t>
            </a:r>
            <a:r>
              <a:rPr lang="pt-BR" sz="4000" b="1" dirty="0" err="1" smtClean="0">
                <a:latin typeface="Colonna MT" pitchFamily="82" charset="0"/>
              </a:rPr>
              <a:t>úúú</a:t>
            </a:r>
            <a:endParaRPr lang="pt-BR" sz="4000" b="1" dirty="0" smtClean="0">
              <a:latin typeface="Colonna MT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b="1" dirty="0" smtClean="0">
                <a:latin typeface="Colonna MT" pitchFamily="82" charset="0"/>
              </a:rPr>
              <a:t>CHUVA:</a:t>
            </a:r>
          </a:p>
          <a:p>
            <a:pPr>
              <a:buFont typeface="Arial" pitchFamily="34" charset="0"/>
              <a:buChar char="•"/>
            </a:pPr>
            <a:endParaRPr lang="pt-BR" sz="2000" b="1" dirty="0" smtClean="0">
              <a:latin typeface="Colonna MT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b="1" dirty="0" smtClean="0">
                <a:latin typeface="Colonna MT" pitchFamily="82" charset="0"/>
              </a:rPr>
              <a:t>FOLHAS CAINDO:</a:t>
            </a:r>
          </a:p>
          <a:p>
            <a:pPr>
              <a:buFont typeface="Arial" pitchFamily="34" charset="0"/>
              <a:buChar char="•"/>
            </a:pPr>
            <a:endParaRPr lang="pt-BR" sz="2000" b="1" dirty="0" smtClean="0">
              <a:latin typeface="Colonna MT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b="1" dirty="0" smtClean="0">
                <a:latin typeface="Colonna MT" pitchFamily="82" charset="0"/>
              </a:rPr>
              <a:t>PORTA SE ABRINDO:</a:t>
            </a:r>
          </a:p>
          <a:p>
            <a:pPr>
              <a:buFont typeface="Arial" pitchFamily="34" charset="0"/>
              <a:buChar char="•"/>
            </a:pPr>
            <a:endParaRPr lang="pt-BR" sz="2000" b="1" dirty="0" smtClean="0">
              <a:latin typeface="Colonna MT" pitchFamily="82" charset="0"/>
            </a:endParaRPr>
          </a:p>
          <a:p>
            <a:pPr>
              <a:buFont typeface="Arial" pitchFamily="34" charset="0"/>
              <a:buChar char="•"/>
            </a:pPr>
            <a:endParaRPr lang="pt-BR" sz="2000" b="1" dirty="0">
              <a:latin typeface="Colonna MT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b="1" dirty="0" smtClean="0">
                <a:latin typeface="Colonna MT" pitchFamily="82" charset="0"/>
              </a:rPr>
              <a:t>VOZ HUMANA:</a:t>
            </a:r>
          </a:p>
          <a:p>
            <a:pPr>
              <a:buFont typeface="Arial" pitchFamily="34" charset="0"/>
              <a:buChar char="•"/>
            </a:pPr>
            <a:r>
              <a:rPr lang="pt-BR" sz="2000" b="1" dirty="0" smtClean="0">
                <a:latin typeface="Colonna MT" pitchFamily="82" charset="0"/>
              </a:rPr>
              <a:t>TROVÃO:</a:t>
            </a:r>
          </a:p>
          <a:p>
            <a:pPr>
              <a:buFont typeface="Arial" pitchFamily="34" charset="0"/>
              <a:buChar char="•"/>
            </a:pPr>
            <a:endParaRPr lang="pt-BR" sz="2000" b="1" dirty="0" smtClean="0">
              <a:latin typeface="Colonna MT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b="1" dirty="0" smtClean="0">
                <a:latin typeface="Colonna MT" pitchFamily="82" charset="0"/>
              </a:rPr>
              <a:t>PASSOS HUMANOS:</a:t>
            </a:r>
          </a:p>
          <a:p>
            <a:pPr>
              <a:buFont typeface="Arial" pitchFamily="34" charset="0"/>
              <a:buChar char="•"/>
            </a:pPr>
            <a:endParaRPr lang="pt-BR" sz="2000" b="1" dirty="0" smtClean="0">
              <a:latin typeface="Colonna MT" pitchFamily="82" charset="0"/>
            </a:endParaRPr>
          </a:p>
          <a:p>
            <a:pPr>
              <a:buFont typeface="Arial" pitchFamily="34" charset="0"/>
              <a:buChar char="•"/>
            </a:pPr>
            <a:endParaRPr lang="pt-BR" sz="2000" b="1" dirty="0" smtClean="0">
              <a:latin typeface="Colonna MT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b="1" dirty="0" smtClean="0">
                <a:latin typeface="Colonna MT" pitchFamily="82" charset="0"/>
              </a:rPr>
              <a:t>CABAÇA:</a:t>
            </a:r>
          </a:p>
          <a:p>
            <a:pPr>
              <a:buFont typeface="Arial" pitchFamily="34" charset="0"/>
              <a:buChar char="•"/>
            </a:pPr>
            <a:endParaRPr lang="pt-BR" sz="2000" b="1" dirty="0">
              <a:latin typeface="Colonna MT" pitchFamily="82" charset="0"/>
            </a:endParaRPr>
          </a:p>
          <a:p>
            <a:pPr>
              <a:buFont typeface="Arial" pitchFamily="34" charset="0"/>
              <a:buChar char="•"/>
            </a:pPr>
            <a:endParaRPr lang="pt-BR" sz="2000" b="1" dirty="0" smtClean="0">
              <a:latin typeface="Colonna MT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b="1" dirty="0" smtClean="0">
                <a:latin typeface="Colonna MT" pitchFamily="82" charset="0"/>
              </a:rPr>
              <a:t>CAXIXI:</a:t>
            </a:r>
          </a:p>
          <a:p>
            <a:pPr indent="0">
              <a:buNone/>
            </a:pPr>
            <a:endParaRPr lang="pt-BR" sz="2000" b="1" dirty="0" smtClean="0">
              <a:latin typeface="Colonna MT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b="1" dirty="0" smtClean="0">
                <a:latin typeface="Colonna MT" pitchFamily="82" charset="0"/>
              </a:rPr>
              <a:t>BERIMBAU:</a:t>
            </a:r>
            <a:endParaRPr lang="pt-BR" sz="2000" b="1" dirty="0">
              <a:latin typeface="Colonna MT" pitchFamily="82" charset="0"/>
            </a:endParaRPr>
          </a:p>
        </p:txBody>
      </p:sp>
      <p:sp>
        <p:nvSpPr>
          <p:cNvPr id="6" name="Raio 5"/>
          <p:cNvSpPr/>
          <p:nvPr/>
        </p:nvSpPr>
        <p:spPr>
          <a:xfrm>
            <a:off x="1583257" y="6013188"/>
            <a:ext cx="504056" cy="432048"/>
          </a:xfrm>
          <a:prstGeom prst="lightningBol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http://3.bp.blogspot.com/_HzYi6vKCdcY/RykGUa9qrxI/AAAAAAAAAEE/QG007m4yy2A/s320/berimba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06" y="5425400"/>
            <a:ext cx="745827" cy="77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01.olx.com.br/ui/19/31/27/1327686748_161012427_1-Fotos-de--CAXIXI-para-berimba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40" y="4310467"/>
            <a:ext cx="927480" cy="6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2.mlstatic.com/cabaca-para-berimbau-capoeira-percusso-artesanato-promoco_MLB-O-232990800_88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680" y="2917431"/>
            <a:ext cx="670100" cy="67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1086" y="1247498"/>
            <a:ext cx="504056" cy="71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85" y="5218974"/>
            <a:ext cx="871280" cy="65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713" y="3736641"/>
            <a:ext cx="835346" cy="92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534" y="2806359"/>
            <a:ext cx="519397" cy="78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57" y="1754311"/>
            <a:ext cx="786119" cy="78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1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911644"/>
              </p:ext>
            </p:extLst>
          </p:nvPr>
        </p:nvGraphicFramePr>
        <p:xfrm>
          <a:off x="-4057" y="0"/>
          <a:ext cx="9148057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985883"/>
                <a:gridCol w="1248172"/>
                <a:gridCol w="1209785"/>
                <a:gridCol w="1149733"/>
                <a:gridCol w="1209785"/>
                <a:gridCol w="1148963"/>
                <a:gridCol w="1224136"/>
                <a:gridCol w="971600"/>
              </a:tblGrid>
              <a:tr h="552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INTRO.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PARTE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PARTE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PARTE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PARTE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PARTE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PARTE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FINAL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740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a 13 seg.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 </a:t>
                      </a:r>
                      <a:r>
                        <a:rPr lang="pt-BR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21seg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 </a:t>
                      </a:r>
                      <a:r>
                        <a:rPr lang="pt-BR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42seg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 </a:t>
                      </a:r>
                      <a:r>
                        <a:rPr lang="pt-BR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57seg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 </a:t>
                      </a:r>
                      <a:r>
                        <a:rPr lang="pt-BR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1’05”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seg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pt-BR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’,05” </a:t>
                      </a:r>
                      <a:endParaRPr lang="pt-BR" sz="1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1’,</a:t>
                      </a: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28”seg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pt-BR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’,28” </a:t>
                      </a:r>
                      <a:endParaRPr lang="pt-BR" sz="1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pt-BR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’,</a:t>
                      </a: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06seg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pt-BR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’,06</a:t>
                      </a:r>
                      <a:r>
                        <a:rPr lang="pt-BR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” a 1’,30’’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seg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564813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PORTA </a:t>
                      </a: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 ABRINDO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VOZ HUMANA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CABAÇA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CAXIXI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VENTO 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 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PRÉDIO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PASSOS HUMANOS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CAXIXI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CABAÇA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BERIMBAU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FOLHAS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AO</a:t>
                      </a:r>
                      <a:r>
                        <a:rPr lang="pt-BR" sz="15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VENTO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VENTO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PRÉDIO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FOLHAS </a:t>
                      </a:r>
                      <a:r>
                        <a:rPr lang="pt-BR" sz="15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AO</a:t>
                      </a:r>
                      <a:r>
                        <a:rPr lang="pt-BR" sz="15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VENTO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BERIMBAU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VENTO 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 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PRÉDIO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FOLHAS </a:t>
                      </a:r>
                      <a:r>
                        <a:rPr lang="pt-BR" sz="15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AO</a:t>
                      </a:r>
                      <a:r>
                        <a:rPr lang="pt-BR" sz="15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VENTO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PORTA SE ABRINDO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CABAÇA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CAXIXI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PASSOS HUMANOS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VENTO 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PRÉDIO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PASSOS HUMANOS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PORTA </a:t>
                      </a: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ABRINDO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CAXIXI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FOLHAS </a:t>
                      </a:r>
                      <a:r>
                        <a:rPr lang="pt-BR" sz="15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AO</a:t>
                      </a:r>
                      <a:r>
                        <a:rPr lang="pt-BR" sz="15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VENTO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CHUVA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VENTO 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 PRÉDIO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CHUVA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TROVÃO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BERIMBAU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FOLHAS </a:t>
                      </a:r>
                      <a:r>
                        <a:rPr lang="pt-BR" sz="15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AO VENTO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VENTO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PRÉDIO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BERIMBAU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CHUVA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TROVÃO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VENTO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 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PRÉDIO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CHUVA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VENTO 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 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PRÉDIO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38" marR="45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0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521296"/>
            <a:ext cx="8496944" cy="6336704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pt-BR" dirty="0" smtClean="0"/>
              <a:t>________________________________________________________________________</a:t>
            </a:r>
          </a:p>
          <a:p>
            <a:pPr indent="0">
              <a:buNone/>
            </a:pPr>
            <a:endParaRPr lang="pt-BR" dirty="0" smtClean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</a:t>
            </a:r>
            <a:endParaRPr lang="pt-BR" dirty="0"/>
          </a:p>
          <a:p>
            <a:pPr indent="0">
              <a:buNone/>
            </a:pPr>
            <a:endParaRPr lang="pt-BR" dirty="0" smtClean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</a:t>
            </a:r>
            <a:endParaRPr lang="pt-BR" dirty="0"/>
          </a:p>
          <a:p>
            <a:pPr indent="0">
              <a:buNone/>
            </a:pPr>
            <a:endParaRPr lang="pt-BR" dirty="0" smtClean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</a:t>
            </a:r>
            <a:endParaRPr lang="pt-BR" dirty="0"/>
          </a:p>
          <a:p>
            <a:pPr indent="0">
              <a:buNone/>
            </a:pPr>
            <a:endParaRPr lang="pt-BR" dirty="0" smtClean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</a:t>
            </a:r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</a:t>
            </a:r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</a:t>
            </a:r>
            <a:endParaRPr lang="pt-BR" dirty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</a:t>
            </a:r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</a:t>
            </a:r>
            <a:endParaRPr lang="pt-BR" dirty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</a:t>
            </a:r>
          </a:p>
          <a:p>
            <a:pPr indent="0">
              <a:buNone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39752" y="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Colonna MT" pitchFamily="82" charset="0"/>
              </a:rPr>
              <a:t>INTRODUÇÃO</a:t>
            </a:r>
            <a:endParaRPr lang="pt-BR" sz="3600" b="1" dirty="0">
              <a:latin typeface="Colonna MT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6879"/>
            <a:ext cx="835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4" y="1628800"/>
            <a:ext cx="87153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94904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97" y="3111155"/>
            <a:ext cx="9334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" y="3806480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6940"/>
            <a:ext cx="835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1608921"/>
            <a:ext cx="87153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97" y="2294904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1" y="3111155"/>
            <a:ext cx="9334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47" y="3806480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6" y="3791396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59" y="3791395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06477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06480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4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-99391"/>
            <a:ext cx="6400800" cy="685800"/>
          </a:xfrm>
        </p:spPr>
        <p:txBody>
          <a:bodyPr/>
          <a:lstStyle/>
          <a:p>
            <a:r>
              <a:rPr lang="pt-BR" b="1" dirty="0" smtClean="0">
                <a:latin typeface="Colonna MT" pitchFamily="82" charset="0"/>
              </a:rPr>
              <a:t> PARTE A </a:t>
            </a:r>
            <a:endParaRPr lang="pt-BR" b="1" dirty="0">
              <a:latin typeface="Colonna MT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548680"/>
            <a:ext cx="8856984" cy="6120680"/>
          </a:xfrm>
        </p:spPr>
        <p:txBody>
          <a:bodyPr/>
          <a:lstStyle/>
          <a:p>
            <a:pPr indent="0">
              <a:buNone/>
            </a:pPr>
            <a:r>
              <a:rPr lang="pt-BR" dirty="0" smtClean="0"/>
              <a:t>___________________________________________________________________________</a:t>
            </a:r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indent="0">
              <a:buNone/>
            </a:pPr>
            <a:endParaRPr lang="pt-BR" dirty="0"/>
          </a:p>
          <a:p>
            <a:pPr indent="0">
              <a:buNone/>
            </a:pPr>
            <a:r>
              <a:rPr lang="pt-BR" dirty="0" smtClean="0"/>
              <a:t>______***______***__________________________________________________________</a:t>
            </a:r>
          </a:p>
          <a:p>
            <a:pPr indent="0">
              <a:buNone/>
            </a:pPr>
            <a:endParaRPr lang="pt-BR" dirty="0" smtClean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</a:t>
            </a:r>
          </a:p>
          <a:p>
            <a:pPr indent="0">
              <a:buNone/>
            </a:pPr>
            <a:endParaRPr lang="pt-BR" dirty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</a:t>
            </a:r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______________________________________________________________________________________________________________________________________________________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5" y="3028531"/>
            <a:ext cx="5064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50" y="3082499"/>
            <a:ext cx="5064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039" y="3098860"/>
            <a:ext cx="5064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12" y="2033020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0" y="2033020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61" y="2003997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83" y="1995547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902" y="2006783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79185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48" y="1979186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4101069"/>
            <a:ext cx="7445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4101069"/>
            <a:ext cx="7445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229" y="4101069"/>
            <a:ext cx="7445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52" y="5130619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77" y="5106888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02" y="5106889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69" y="3136333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56" y="4177222"/>
            <a:ext cx="9334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227" y="5130619"/>
            <a:ext cx="51276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0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1355" y="-3837"/>
            <a:ext cx="6400800" cy="685800"/>
          </a:xfrm>
        </p:spPr>
        <p:txBody>
          <a:bodyPr/>
          <a:lstStyle/>
          <a:p>
            <a:r>
              <a:rPr lang="pt-BR" b="1" dirty="0" smtClean="0">
                <a:latin typeface="Colonna MT" pitchFamily="82" charset="0"/>
              </a:rPr>
              <a:t>PARTE B</a:t>
            </a:r>
            <a:endParaRPr lang="pt-BR" b="1" dirty="0">
              <a:latin typeface="Colonna MT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062" y="702838"/>
            <a:ext cx="8928992" cy="6264696"/>
          </a:xfrm>
        </p:spPr>
        <p:txBody>
          <a:bodyPr/>
          <a:lstStyle/>
          <a:p>
            <a:pPr indent="0">
              <a:buNone/>
            </a:pPr>
            <a:r>
              <a:rPr lang="pt-BR" dirty="0" smtClean="0"/>
              <a:t>____________________________________________________________________________</a:t>
            </a:r>
          </a:p>
          <a:p>
            <a:pPr indent="0">
              <a:buNone/>
            </a:pPr>
            <a:endParaRPr lang="pt-BR" dirty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____________________________________________________________________________</a:t>
            </a:r>
          </a:p>
          <a:p>
            <a:pPr indent="0">
              <a:buNone/>
            </a:pPr>
            <a:endParaRPr lang="pt-BR" dirty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____________________________________________________________________________</a:t>
            </a:r>
          </a:p>
          <a:p>
            <a:pPr indent="0">
              <a:buNone/>
            </a:pPr>
            <a:endParaRPr lang="pt-BR" dirty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73" y="697767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51" y="697767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7767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232" y="702838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80" y="715414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10" y="715413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24559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15412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81963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01" y="3356992"/>
            <a:ext cx="16827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37" y="3356991"/>
            <a:ext cx="16827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82" y="3356990"/>
            <a:ext cx="16827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07" y="3356989"/>
            <a:ext cx="16827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19" y="3356988"/>
            <a:ext cx="16827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304" y="3356987"/>
            <a:ext cx="16827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622" y="3356986"/>
            <a:ext cx="16827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5" y="2491532"/>
            <a:ext cx="7445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26" y="2491532"/>
            <a:ext cx="7445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41" y="2459151"/>
            <a:ext cx="7445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05" y="2437650"/>
            <a:ext cx="7445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03" y="2437650"/>
            <a:ext cx="7445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45" y="2437650"/>
            <a:ext cx="7445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901" y="2437650"/>
            <a:ext cx="7445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86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8925"/>
            <a:ext cx="6400800" cy="685800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latin typeface="Colonna MT" pitchFamily="82" charset="0"/>
              </a:rPr>
              <a:t>PARTE C</a:t>
            </a:r>
            <a:endParaRPr lang="pt-BR" sz="4000" b="1" dirty="0">
              <a:latin typeface="Colonna MT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695" y="401324"/>
            <a:ext cx="8928992" cy="6268035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pt-BR" dirty="0" smtClean="0"/>
              <a:t>____________________________________________________________________________</a:t>
            </a:r>
          </a:p>
          <a:p>
            <a:pPr indent="0">
              <a:buNone/>
            </a:pPr>
            <a:endParaRPr lang="pt-BR" dirty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____________________________________________________________________________</a:t>
            </a:r>
          </a:p>
          <a:p>
            <a:pPr indent="0">
              <a:buNone/>
            </a:pPr>
            <a:endParaRPr lang="pt-BR" dirty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____________________________________________________________________________</a:t>
            </a:r>
          </a:p>
          <a:p>
            <a:pPr indent="0">
              <a:buNone/>
            </a:pPr>
            <a:endParaRPr lang="pt-BR" dirty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____________________________________________________________________________</a:t>
            </a:r>
          </a:p>
          <a:p>
            <a:pPr indent="0">
              <a:buNone/>
            </a:pPr>
            <a:endParaRPr lang="pt-BR" dirty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____________________________________________________________________________</a:t>
            </a:r>
          </a:p>
          <a:p>
            <a:pPr indent="0">
              <a:buNone/>
            </a:pPr>
            <a:endParaRPr lang="pt-BR" dirty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9" y="538764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73" y="538763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16" y="509746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87" y="538762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05" y="555812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309" y="580986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88" y="510384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506912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165" y="1068189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38" y="1068189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07" y="1053396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40" y="1026417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781" y="1053395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237" y="1068188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59" y="1068189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4" y="2019969"/>
            <a:ext cx="5064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66" y="2019969"/>
            <a:ext cx="5064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60" y="2950152"/>
            <a:ext cx="835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78" y="368608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85" y="4463998"/>
            <a:ext cx="9334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42" y="3686079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416" y="4424240"/>
            <a:ext cx="9334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109" y="4356005"/>
            <a:ext cx="9334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30" y="368608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484" y="2048874"/>
            <a:ext cx="5064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192" y="2003062"/>
            <a:ext cx="5064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34" y="2048874"/>
            <a:ext cx="5064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455" y="2094686"/>
            <a:ext cx="5064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136" y="2833565"/>
            <a:ext cx="835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88" y="2833565"/>
            <a:ext cx="835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88" y="2829602"/>
            <a:ext cx="835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-12374"/>
            <a:ext cx="6400800" cy="685800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latin typeface="Colonna MT" pitchFamily="82" charset="0"/>
              </a:rPr>
              <a:t>PARTE D</a:t>
            </a:r>
            <a:endParaRPr lang="pt-BR" sz="4000" b="1" dirty="0">
              <a:latin typeface="Colonna MT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08" y="332656"/>
            <a:ext cx="8928992" cy="619268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pt-BR" dirty="0" smtClean="0"/>
              <a:t>____________________________________________________________________________</a:t>
            </a:r>
          </a:p>
          <a:p>
            <a:pPr indent="0">
              <a:buNone/>
            </a:pPr>
            <a:endParaRPr lang="pt-BR" dirty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____________________________________________________________________________</a:t>
            </a:r>
          </a:p>
          <a:p>
            <a:pPr indent="0">
              <a:buNone/>
            </a:pPr>
            <a:endParaRPr lang="pt-BR" dirty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____________________________________________________________________________</a:t>
            </a:r>
          </a:p>
          <a:p>
            <a:pPr indent="0">
              <a:buNone/>
            </a:pPr>
            <a:endParaRPr lang="pt-BR" dirty="0" smtClean="0"/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____________________________________________________________________________</a:t>
            </a:r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</a:t>
            </a:r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____________________________________________________________________________</a:t>
            </a:r>
          </a:p>
          <a:p>
            <a:pPr indent="0">
              <a:buNone/>
            </a:pPr>
            <a:r>
              <a:rPr lang="pt-BR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indent="0">
              <a:buNone/>
            </a:pP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5064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21499"/>
            <a:ext cx="5064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53" y="1255117"/>
            <a:ext cx="835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82" y="4530479"/>
            <a:ext cx="7858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854" y="4515260"/>
            <a:ext cx="7858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573" y="4508837"/>
            <a:ext cx="7858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74" y="4508836"/>
            <a:ext cx="7858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03" y="3053032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86" y="3035299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995" y="3053031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313" y="3035298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524" y="3033927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747" y="3035300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35300"/>
            <a:ext cx="168275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863" y="3700701"/>
            <a:ext cx="9334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49" y="3741735"/>
            <a:ext cx="9334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45" y="3700701"/>
            <a:ext cx="9334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09" y="3729245"/>
            <a:ext cx="9334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033" y="3750780"/>
            <a:ext cx="9334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7" y="2294936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02" y="2282445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59" y="2282443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61" y="2294935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46" y="2282445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226" y="2282444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4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045" y="2249487"/>
            <a:ext cx="5175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065" y="4508835"/>
            <a:ext cx="7858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84" y="1227936"/>
            <a:ext cx="835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7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92" y="1227936"/>
            <a:ext cx="835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8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84" y="1227936"/>
            <a:ext cx="835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3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stura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raje Formal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328</TotalTime>
  <Words>155</Words>
  <Application>Microsoft Office PowerPoint</Application>
  <PresentationFormat>Apresentação na tela (4:3)</PresentationFormat>
  <Paragraphs>219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Costura</vt:lpstr>
      <vt:lpstr>THE BIG HOUSE SINISTER</vt:lpstr>
      <vt:lpstr>Apresentação do PowerPoint</vt:lpstr>
      <vt:lpstr>Legenda: </vt:lpstr>
      <vt:lpstr>Apresentação do PowerPoint</vt:lpstr>
      <vt:lpstr>Apresentação do PowerPoint</vt:lpstr>
      <vt:lpstr> PARTE A </vt:lpstr>
      <vt:lpstr>PARTE B</vt:lpstr>
      <vt:lpstr>PARTE C</vt:lpstr>
      <vt:lpstr>PARTE D</vt:lpstr>
      <vt:lpstr>PARTE E</vt:lpstr>
      <vt:lpstr>PARTE F</vt:lpstr>
      <vt:lpstr>FINAL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QUEZIA</cp:lastModifiedBy>
  <cp:revision>44</cp:revision>
  <dcterms:modified xsi:type="dcterms:W3CDTF">2013-05-22T12:58:04Z</dcterms:modified>
</cp:coreProperties>
</file>